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61" r:id="rId4"/>
    <p:sldId id="262" r:id="rId5"/>
    <p:sldId id="263" r:id="rId6"/>
    <p:sldId id="264" r:id="rId7"/>
    <p:sldId id="268" r:id="rId8"/>
    <p:sldId id="265" r:id="rId9"/>
    <p:sldId id="266" r:id="rId10"/>
    <p:sldId id="267" r:id="rId11"/>
    <p:sldId id="278" r:id="rId12"/>
    <p:sldId id="269" r:id="rId13"/>
    <p:sldId id="270" r:id="rId14"/>
    <p:sldId id="273" r:id="rId15"/>
    <p:sldId id="274" r:id="rId16"/>
    <p:sldId id="275" r:id="rId17"/>
    <p:sldId id="257" r:id="rId18"/>
    <p:sldId id="276" r:id="rId19"/>
    <p:sldId id="277" r:id="rId20"/>
    <p:sldId id="27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елена костенко" initials="ек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96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29.05.2015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lavakubani.ru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history-kuban.ucoz.ru/" TargetMode="External"/><Relationship Id="rId4" Type="http://schemas.openxmlformats.org/officeDocument/2006/relationships/hyperlink" Target="http://forum1.kazakia.info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7290" y="714356"/>
            <a:ext cx="7072362" cy="3786214"/>
          </a:xfrm>
          <a:solidFill>
            <a:schemeClr val="accent6">
              <a:lumMod val="20000"/>
              <a:lumOff val="80000"/>
            </a:schemeClr>
          </a:solidFill>
          <a:ln>
            <a:solidFill>
              <a:srgbClr val="FFFF0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effectLst/>
              </a:rPr>
              <a:t>  Краевой конкурс</a:t>
            </a:r>
            <a:br>
              <a:rPr lang="ru-RU" sz="2800" dirty="0" smtClean="0">
                <a:effectLst/>
              </a:rPr>
            </a:br>
            <a:r>
              <a:rPr lang="ru-RU" sz="2800" dirty="0" smtClean="0">
                <a:effectLst/>
              </a:rPr>
              <a:t> «Проектная деятельность при изучении обществоведческих дисциплин»</a:t>
            </a:r>
            <a:br>
              <a:rPr lang="ru-RU" sz="2800" dirty="0" smtClean="0">
                <a:effectLst/>
              </a:rPr>
            </a:br>
            <a:r>
              <a:rPr lang="ru-RU" sz="2800" dirty="0" smtClean="0">
                <a:effectLst/>
              </a:rPr>
              <a:t> </a:t>
            </a:r>
            <a:r>
              <a:rPr lang="ru-RU" sz="2800" b="1" dirty="0" smtClean="0">
                <a:solidFill>
                  <a:srgbClr val="C00000"/>
                </a:solidFill>
                <a:effectLst/>
              </a:rPr>
              <a:t>Тема: «Кубанское подворье»</a:t>
            </a:r>
            <a:br>
              <a:rPr lang="ru-RU" sz="2800" b="1" dirty="0" smtClean="0">
                <a:solidFill>
                  <a:srgbClr val="C00000"/>
                </a:solidFill>
                <a:effectLst/>
              </a:rPr>
            </a:br>
            <a:r>
              <a:rPr lang="ru-RU" sz="2800" dirty="0" smtClean="0">
                <a:effectLst/>
              </a:rPr>
              <a:t> 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effectLst/>
              </a:rPr>
              <a:t>Направление: «Кубановедение»</a:t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  <a:effectLst/>
              </a:rPr>
            </a:b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effectLst/>
              </a:rPr>
              <a:t>Номинация «Традиции и культура народов мира»</a:t>
            </a:r>
            <a:r>
              <a:rPr lang="ru-RU" sz="2800" dirty="0" smtClean="0">
                <a:effectLst/>
              </a:rPr>
              <a:t/>
            </a:r>
            <a:br>
              <a:rPr lang="ru-RU" sz="2800" dirty="0" smtClean="0">
                <a:effectLst/>
              </a:rPr>
            </a:br>
            <a:r>
              <a:rPr lang="ru-RU" sz="2800" dirty="0" smtClean="0">
                <a:effectLst/>
              </a:rPr>
              <a:t> Муниципальный  этап </a:t>
            </a:r>
            <a:br>
              <a:rPr lang="ru-RU" sz="2800" dirty="0" smtClean="0">
                <a:effectLst/>
              </a:rPr>
            </a:br>
            <a:endParaRPr lang="ru-RU" sz="2800" dirty="0"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43174" y="4714884"/>
            <a:ext cx="6313402" cy="1834868"/>
          </a:xfrm>
          <a:solidFill>
            <a:schemeClr val="accent6">
              <a:lumMod val="20000"/>
              <a:lumOff val="80000"/>
            </a:schemeClr>
          </a:solidFill>
          <a:ln>
            <a:solidFill>
              <a:srgbClr val="FFFF00"/>
            </a:solidFill>
          </a:ln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Эндерс Людмила Владимировна,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учитель истории МБОУСОШ № 17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Овчар Иван Каленикович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учитель истории МБОУ СОШ №17  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Курганинский район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76705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Работа школьного музея: экскурсии для младших школьников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4578" name="Picture 2" descr="C:\Users\Людмила\Desktop\ФОТО УСАДЬБА\P116041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190" y="1102504"/>
            <a:ext cx="4129372" cy="3097030"/>
          </a:xfrm>
          <a:prstGeom prst="rect">
            <a:avLst/>
          </a:prstGeom>
          <a:noFill/>
        </p:spPr>
      </p:pic>
      <p:pic>
        <p:nvPicPr>
          <p:cNvPr id="24579" name="Picture 3" descr="C:\Users\Людмила\Desktop\ФОТО УСАДЬБА\P116041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071546"/>
            <a:ext cx="4237575" cy="31781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Внеклассные мероприятия  по теме</a:t>
            </a:r>
            <a:br>
              <a:rPr lang="ru-RU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«Быт и традиции казаков»</a:t>
            </a:r>
            <a:endParaRPr lang="ru-RU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16945" y="1071546"/>
            <a:ext cx="4169856" cy="3127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3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5940" y="1071546"/>
            <a:ext cx="4170648" cy="312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Проектная деятельность: защита проектов «Кубанское подворье»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1027" name="Picture 3" descr="C:\Users\Людмила\Desktop\SAM_245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6150" y="1250950"/>
            <a:ext cx="4142325" cy="3106744"/>
          </a:xfrm>
          <a:prstGeom prst="rect">
            <a:avLst/>
          </a:prstGeom>
          <a:noFill/>
        </p:spPr>
      </p:pic>
      <p:pic>
        <p:nvPicPr>
          <p:cNvPr id="1028" name="Picture 4" descr="C:\Users\Людмила\Desktop\SAM_245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689" y="1000108"/>
            <a:ext cx="4265899" cy="3199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Проектная деятельность: защита проектов «Кубанское подворье»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t="9774"/>
          <a:stretch>
            <a:fillRect/>
          </a:stretch>
        </p:blipFill>
        <p:spPr bwMode="auto">
          <a:xfrm>
            <a:off x="571473" y="642918"/>
            <a:ext cx="3555036" cy="4276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8037"/>
          <a:stretch>
            <a:fillRect/>
          </a:stretch>
        </p:blipFill>
        <p:spPr bwMode="auto">
          <a:xfrm>
            <a:off x="4286248" y="610078"/>
            <a:ext cx="4400552" cy="3588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500570"/>
            <a:ext cx="8786842" cy="2000264"/>
          </a:xfrm>
        </p:spPr>
        <p:txBody>
          <a:bodyPr>
            <a:noAutofit/>
          </a:bodyPr>
          <a:lstStyle/>
          <a:p>
            <a:r>
              <a:rPr lang="ru-RU" sz="2400" b="0" dirty="0" smtClean="0"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Следующий этап это реализация проекта. Для  строительства  был выбран передний двор и прилегающая к нему клумба. Осенью была  проведена большая работа по подготовке территории под  музей «Кубанское подворье»: расчистили территорию, пересадили   кустарники. 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190" y="1142984"/>
            <a:ext cx="4075398" cy="3056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69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6149" y="1142984"/>
            <a:ext cx="4074605" cy="3055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286256"/>
            <a:ext cx="8183880" cy="2143140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Учащиеся старших классов участвовали в заготовке камыша для крыши и  лозы   для плетения ограды. В создании плетня участвовали сообща учащиеся и педагоги школы. </a:t>
            </a:r>
            <a:endParaRPr lang="ru-RU" sz="2800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190" y="1142984"/>
            <a:ext cx="4075398" cy="3056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6149" y="1175918"/>
            <a:ext cx="4030693" cy="3023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3857628"/>
            <a:ext cx="8183880" cy="2286016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Основу под хату помогли возвести представители казачьего общества Безводного сельского поселения. Когда каркас был готов, приступили к мазке. Использовали  глину вперемешку с соломой, половой. Подготовленную хату побелили. Крышу выполнили из камыша.</a:t>
            </a:r>
            <a:br>
              <a:rPr lang="ru-RU" sz="1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На территории подворья  возвели хозяйственные постройки. </a:t>
            </a:r>
            <a:r>
              <a:rPr lang="ru-RU" sz="1800" b="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На территории подворья  при помощи школьного рабочего создали колодец. Колодец выполнен из бревен. </a:t>
            </a:r>
            <a:endParaRPr lang="ru-RU" sz="1800" b="0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571480"/>
            <a:ext cx="4170649" cy="312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571480"/>
            <a:ext cx="4169855" cy="3127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5" name="Блок-схема: документ 4"/>
          <p:cNvSpPr/>
          <p:nvPr/>
        </p:nvSpPr>
        <p:spPr>
          <a:xfrm rot="5400000">
            <a:off x="1788038" y="-497960"/>
            <a:ext cx="6858002" cy="7853922"/>
          </a:xfrm>
          <a:prstGeom prst="flowChartDocumen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документ 5"/>
          <p:cNvSpPr/>
          <p:nvPr/>
        </p:nvSpPr>
        <p:spPr>
          <a:xfrm rot="5400000">
            <a:off x="1857364" y="-428636"/>
            <a:ext cx="6858000" cy="7715272"/>
          </a:xfrm>
          <a:prstGeom prst="flowChartDocumen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документ 6"/>
          <p:cNvSpPr/>
          <p:nvPr/>
        </p:nvSpPr>
        <p:spPr>
          <a:xfrm rot="5400000">
            <a:off x="1857364" y="-428636"/>
            <a:ext cx="6858000" cy="7715272"/>
          </a:xfrm>
          <a:prstGeom prst="flowChartDocumen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571604" y="357166"/>
            <a:ext cx="721523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Блок-схема: документ 7"/>
          <p:cNvSpPr/>
          <p:nvPr/>
        </p:nvSpPr>
        <p:spPr>
          <a:xfrm rot="5400000">
            <a:off x="1857364" y="-428636"/>
            <a:ext cx="6858000" cy="7715272"/>
          </a:xfrm>
          <a:prstGeom prst="flowChartDocumen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2214546" y="500042"/>
            <a:ext cx="6643734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Таким образом, можно считать, что цель нашей работы достигнута. С учащимися был изучен материал по истории  возрождения, быта, культуры кубанского казачества. Изучили особенности строительства жилья на Кубани, собственными руками прикоснулись к строительству  «Кубанского подворья». Данная работа способствует развитию познавательного интереса к истории своего народа, приобщает детей к народным традициям, воспитывать чувство уважения к старшим поколениям. Реализация данного проекта  это малая доля изученного в истории Кубани, поэтому  есть перспективы  продолжить далее работу  в данном направлении.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954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территории подворья проводятся уроки кубановедения, экскурсии для младших школьников</a:t>
            </a:r>
            <a:endParaRPr lang="ru-RU" sz="2800" b="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Server\Desktop\Безымянный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000108"/>
            <a:ext cx="4286250" cy="3219450"/>
          </a:xfrm>
          <a:prstGeom prst="rect">
            <a:avLst/>
          </a:prstGeom>
          <a:noFill/>
        </p:spPr>
      </p:pic>
      <p:pic>
        <p:nvPicPr>
          <p:cNvPr id="1027" name="Picture 3" descr="C:\Users\Server\Desktop\Безымянный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000108"/>
            <a:ext cx="4286250" cy="3209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erver\Desktop\Безымянны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00042"/>
            <a:ext cx="4191000" cy="3133725"/>
          </a:xfrm>
          <a:prstGeom prst="rect">
            <a:avLst/>
          </a:prstGeom>
          <a:noFill/>
        </p:spPr>
      </p:pic>
      <p:pic>
        <p:nvPicPr>
          <p:cNvPr id="2051" name="Picture 3" descr="C:\Users\Server\Desktop\Безымянный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571744"/>
            <a:ext cx="4076700" cy="3076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9960" y="3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Блок-схема: документ 5"/>
          <p:cNvSpPr/>
          <p:nvPr/>
        </p:nvSpPr>
        <p:spPr>
          <a:xfrm rot="5400000">
            <a:off x="1829601" y="-497957"/>
            <a:ext cx="6857999" cy="7853922"/>
          </a:xfrm>
          <a:prstGeom prst="flowChartDocumen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2810328" y="332656"/>
            <a:ext cx="5794119" cy="792088"/>
          </a:xfrm>
        </p:spPr>
        <p:txBody>
          <a:bodyPr>
            <a:normAutofit fontScale="77500" lnSpcReduction="2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«Кубанское подворье»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dirty="0"/>
          </a:p>
        </p:txBody>
      </p:sp>
      <p:pic>
        <p:nvPicPr>
          <p:cNvPr id="1026" name="Picture 2" descr="C:\Users\Людмила\Desktop\ФОТО УСАДЬБА\P116042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213" y="1650405"/>
            <a:ext cx="5843587" cy="43826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4829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5" name="Блок-схема: документ 4"/>
          <p:cNvSpPr/>
          <p:nvPr/>
        </p:nvSpPr>
        <p:spPr>
          <a:xfrm rot="5400000">
            <a:off x="1788038" y="-497960"/>
            <a:ext cx="6858002" cy="7853922"/>
          </a:xfrm>
          <a:prstGeom prst="flowChartDocumen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документ 5"/>
          <p:cNvSpPr/>
          <p:nvPr/>
        </p:nvSpPr>
        <p:spPr>
          <a:xfrm rot="5400000">
            <a:off x="1788038" y="-497962"/>
            <a:ext cx="6858002" cy="7853922"/>
          </a:xfrm>
          <a:prstGeom prst="flowChartDocumen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857357" y="571480"/>
            <a:ext cx="6929485" cy="5570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4988" algn="l"/>
              </a:tabLst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4988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Литература: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4988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1.Ф.А.Щербина. история кубанского казачьего войска в 2-х томах,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Екатеринодар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 Краснодар, 1992.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4988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2.Бондарь Н.И. Традиционная духовная культура кубанского казачества // Традиционная культура и дети. -Краснодар: изд-во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эсп.центра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развития образ., 1994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4988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3..Маслов А.В. Кубанская старина. Жизнь и быт казаков.- Краснодар, 2008.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4988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4.Ратушняк В.Н. Родная Кубань.- Краснодар, 2003.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4988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5.Т.В.Левченко Традиции  российского казачества  – духовный ресурс  патриотического воспитания  детей и молодежи. 2013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4988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6.Кубань старозаветная.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Б.Н.устинов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П.С.Макаренко. Краснодар: Традиция, 2012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4988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7.Музеи Кубани. Н.В.Карева, А.Г.Еременко. Краснодар: Традиция, 2011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4988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Интернет источники: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4988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  <a:hlinkClick r:id="rId3"/>
              </a:rPr>
              <a:t>http://www.slavakubani.ru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4988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  <a:hlinkClick r:id="rId4"/>
              </a:rPr>
              <a:t>http://forum1.kazakia.info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4988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  <a:hlinkClick r:id="rId5"/>
              </a:rPr>
              <a:t>http://history-kuban.ucoz.ru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 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954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9960" y="3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Блок-схема: документ 5"/>
          <p:cNvSpPr/>
          <p:nvPr/>
        </p:nvSpPr>
        <p:spPr>
          <a:xfrm rot="5400000">
            <a:off x="1829601" y="-497957"/>
            <a:ext cx="6857999" cy="7853922"/>
          </a:xfrm>
          <a:prstGeom prst="flowChartDocumen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1857356" y="332656"/>
            <a:ext cx="6747091" cy="792088"/>
          </a:xfrm>
        </p:spPr>
        <p:txBody>
          <a:bodyPr>
            <a:noAutofit/>
          </a:bodyPr>
          <a:lstStyle/>
          <a:p>
            <a:r>
              <a:rPr lang="ru-RU" sz="2400" b="1" u="sng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 проекта:</a:t>
            </a:r>
            <a:r>
              <a:rPr lang="ru-RU" sz="2400" u="sng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развитие интереса к прошлому Кубани,</a:t>
            </a:r>
          </a:p>
          <a:p>
            <a:r>
              <a:rPr lang="ru-RU" sz="24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изучить  историю  подворья на Кубани и построить  на территории </a:t>
            </a:r>
          </a:p>
          <a:p>
            <a:r>
              <a:rPr lang="ru-RU" sz="24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школьного двора «Кубанское подворье». 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2285984" y="2714620"/>
            <a:ext cx="6858016" cy="414338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изучение, анализ, обобщение материала по теме исследования;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-познакомить учащихся с повседневным укладом жизни казаков, правилами при строительстве кубанской хаты, устройством кубанского подворья;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-развивать познавательный интерес к истории своего народа, приобщать детей к народным традициям, воспитывать чувство уважения к старшим поколениям.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4829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9960" y="3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Блок-схема: документ 5"/>
          <p:cNvSpPr/>
          <p:nvPr/>
        </p:nvSpPr>
        <p:spPr>
          <a:xfrm rot="5400000">
            <a:off x="1829601" y="-497957"/>
            <a:ext cx="6857999" cy="7853922"/>
          </a:xfrm>
          <a:prstGeom prst="flowChartDocumen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1785918" y="332656"/>
            <a:ext cx="7000924" cy="1096080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 smtClean="0"/>
              <a:t> </a:t>
            </a:r>
            <a:r>
              <a:rPr lang="ru-RU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Гипотеза исследования заключается в следующем:  создание «Кубанского  подворья» на пришкольном участке будет способствовать развитию интереса к  традициям  и обычаям наших  предков, желанию изучать историю своей Родины.</a:t>
            </a:r>
            <a:endParaRPr lang="ru-RU" sz="1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1857356" y="1714488"/>
            <a:ext cx="6929486" cy="4714908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В современном обществе актуальной является  проблема формирования национального, этнического самосознания, научного исторического мировоззрения подрастающего поколения, воспитания любви к Отечеству, «малой родине», лучших гражданских качеств личности, чувства патриотизма.   </a:t>
            </a:r>
          </a:p>
          <a:p>
            <a:pPr algn="just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Проект «Кубанское подворье» - это уникальная возможность для учащихся познакомиться с традициями казачества и на практике реализовать  полученные знания. Это делает данный проект актуальным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современных условиях.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829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9960" y="3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Блок-схема: документ 5"/>
          <p:cNvSpPr/>
          <p:nvPr/>
        </p:nvSpPr>
        <p:spPr>
          <a:xfrm rot="5400000">
            <a:off x="1829601" y="-497957"/>
            <a:ext cx="6857999" cy="7853922"/>
          </a:xfrm>
          <a:prstGeom prst="flowChartDocumen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1571604" y="332656"/>
            <a:ext cx="7143800" cy="2024774"/>
          </a:xfrm>
        </p:spPr>
        <p:txBody>
          <a:bodyPr>
            <a:noAutofit/>
          </a:bodyPr>
          <a:lstStyle/>
          <a:p>
            <a:r>
              <a:rPr lang="ru-RU" sz="18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Деятельность в рамках проекта.</a:t>
            </a:r>
            <a:r>
              <a:rPr lang="ru-RU" sz="18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 Реализация проекта  осуществлялась в рамках 3-х этапов при общей длительности в восемь месяцев </a:t>
            </a:r>
            <a:b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• Формы реализации проекта: просветительская работа, благотворительная деятельность, встречи с земляками различных поколений - интересными людьми, с казаками; тематические мероприятия.</a:t>
            </a:r>
            <a:endParaRPr lang="ru-RU" sz="1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3071802" y="2428868"/>
            <a:ext cx="6072198" cy="36972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Участники  проекта:</a:t>
            </a:r>
          </a:p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учащиеся 5-11 классов; </a:t>
            </a:r>
          </a:p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представители казачества Безводного сельского поселения; </a:t>
            </a:r>
          </a:p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-администрация, педагогический коллектив МБОУ СОШ № 17.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4829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9960" y="3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Блок-схема: документ 5"/>
          <p:cNvSpPr/>
          <p:nvPr/>
        </p:nvSpPr>
        <p:spPr>
          <a:xfrm rot="5400000">
            <a:off x="1592394" y="-520855"/>
            <a:ext cx="6857999" cy="7899710"/>
          </a:xfrm>
          <a:prstGeom prst="flowChartDocumen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1714480" y="332656"/>
            <a:ext cx="7429520" cy="1096080"/>
          </a:xfrm>
        </p:spPr>
        <p:txBody>
          <a:bodyPr>
            <a:no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Работа по реализации проекта  была построена с учётом возрастного критерия по принципу поэтапного осуществления  данного проекта. 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9" name="Picture 1" descr="C:\Users\Людмила\Desktop\P102099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1785926"/>
            <a:ext cx="6000792" cy="45005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4829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9960" y="3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Блок-схема: документ 5"/>
          <p:cNvSpPr/>
          <p:nvPr/>
        </p:nvSpPr>
        <p:spPr>
          <a:xfrm rot="5400000">
            <a:off x="1592394" y="-520855"/>
            <a:ext cx="6857999" cy="7899710"/>
          </a:xfrm>
          <a:prstGeom prst="flowChartDocumen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1714480" y="332656"/>
            <a:ext cx="7429520" cy="1667584"/>
          </a:xfrm>
        </p:spPr>
        <p:txBody>
          <a:bodyPr>
            <a:noAutofit/>
          </a:bodyPr>
          <a:lstStyle/>
          <a:p>
            <a:r>
              <a:rPr lang="ru-RU" sz="2000" dirty="0" smtClean="0"/>
              <a:t>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Работа по реализации проекта  была построена с учётом возрастного критерия по принципу поэтапного осуществления  данного проекта. </a:t>
            </a:r>
          </a:p>
          <a:p>
            <a:endParaRPr lang="ru-RU" sz="2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Прежде всего была изучена литература по истории, культуре, быту казачества.</a:t>
            </a:r>
          </a:p>
          <a:p>
            <a:endParaRPr lang="ru-RU" sz="2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C:\Users\Людмила\Desktop\SAM_178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 l="16710" r="15423"/>
          <a:stretch>
            <a:fillRect/>
          </a:stretch>
        </p:blipFill>
        <p:spPr bwMode="auto">
          <a:xfrm>
            <a:off x="4929189" y="2428868"/>
            <a:ext cx="4007871" cy="44291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4829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Встречи с представителями казачества Безводного сельского поселения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21506" name="Picture 2" descr="C:\Users\Людмила\Desktop\SAM_154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r="16279"/>
          <a:stretch>
            <a:fillRect/>
          </a:stretch>
        </p:blipFill>
        <p:spPr bwMode="auto">
          <a:xfrm>
            <a:off x="5214941" y="571480"/>
            <a:ext cx="3748003" cy="3357586"/>
          </a:xfrm>
          <a:prstGeom prst="rect">
            <a:avLst/>
          </a:prstGeom>
          <a:noFill/>
        </p:spPr>
      </p:pic>
      <p:pic>
        <p:nvPicPr>
          <p:cNvPr id="21507" name="Picture 3" descr="G:\ФОТО казаки батюшка\SAM_236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440" y="1214422"/>
            <a:ext cx="4476781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714884"/>
            <a:ext cx="8183880" cy="1322266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Работа школьного музея: знакомство с бытом и традициями казачества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22530" name="Picture 2" descr="G:\ФОТО казаки батюшка\SAM_164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r="11570"/>
          <a:stretch>
            <a:fillRect/>
          </a:stretch>
        </p:blipFill>
        <p:spPr bwMode="auto">
          <a:xfrm>
            <a:off x="500034" y="1239618"/>
            <a:ext cx="3929090" cy="3332390"/>
          </a:xfrm>
          <a:prstGeom prst="rect">
            <a:avLst/>
          </a:prstGeom>
          <a:noFill/>
        </p:spPr>
      </p:pic>
      <p:pic>
        <p:nvPicPr>
          <p:cNvPr id="22531" name="Picture 3" descr="G:\ФОТО казаки батюшка\SAM_165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6150" y="1250950"/>
            <a:ext cx="4030692" cy="32496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217</TotalTime>
  <Words>652</Words>
  <Application>Microsoft Office PowerPoint</Application>
  <PresentationFormat>Экран (4:3)</PresentationFormat>
  <Paragraphs>52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Аспект</vt:lpstr>
      <vt:lpstr>  Краевой конкурс  «Проектная деятельность при изучении обществоведческих дисциплин»  Тема: «Кубанское подворье»  Направление: «Кубановедение» Номинация «Традиции и культура народов мира»  Муниципальный  этап  </vt:lpstr>
      <vt:lpstr>Слайд 2</vt:lpstr>
      <vt:lpstr>Слайд 3</vt:lpstr>
      <vt:lpstr>Слайд 4</vt:lpstr>
      <vt:lpstr>Слайд 5</vt:lpstr>
      <vt:lpstr>Слайд 6</vt:lpstr>
      <vt:lpstr>Слайд 7</vt:lpstr>
      <vt:lpstr>Встречи с представителями казачества Безводного сельского поселения</vt:lpstr>
      <vt:lpstr>Работа школьного музея: знакомство с бытом и традициями казачества</vt:lpstr>
      <vt:lpstr>Работа школьного музея: экскурсии для младших школьников</vt:lpstr>
      <vt:lpstr>Внеклассные мероприятия  по теме  «Быт и традиции казаков»</vt:lpstr>
      <vt:lpstr>Проектная деятельность: защита проектов «Кубанское подворье»</vt:lpstr>
      <vt:lpstr>Проектная деятельность: защита проектов «Кубанское подворье»</vt:lpstr>
      <vt:lpstr>Следующий этап это реализация проекта. Для  строительства  был выбран передний двор и прилегающая к нему клумба. Осенью была  проведена большая работа по подготовке территории под  музей «Кубанское подворье»: расчистили территорию, пересадили   кустарники. </vt:lpstr>
      <vt:lpstr>Учащиеся старших классов участвовали в заготовке камыша для крыши и  лозы   для плетения ограды. В создании плетня участвовали сообща учащиеся и педагоги школы. </vt:lpstr>
      <vt:lpstr>Основу под хату помогли возвести представители казачьего общества Безводного сельского поселения. Когда каркас был готов, приступили к мазке. Использовали  глину вперемешку с соломой, половой. Подготовленную хату побелили. Крышу выполнили из камыша. На территории подворья  возвели хозяйственные постройки.  На территории подворья  при помощи школьного рабочего создали колодец. Колодец выполнен из бревен. </vt:lpstr>
      <vt:lpstr>Слайд 17</vt:lpstr>
      <vt:lpstr>На территории подворья проводятся уроки кубановедения, экскурсии для младших школьников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костенко</dc:creator>
  <cp:lastModifiedBy>Server</cp:lastModifiedBy>
  <cp:revision>32</cp:revision>
  <dcterms:created xsi:type="dcterms:W3CDTF">2014-10-28T11:35:53Z</dcterms:created>
  <dcterms:modified xsi:type="dcterms:W3CDTF">2015-05-29T05:53:10Z</dcterms:modified>
</cp:coreProperties>
</file>